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081"/>
  </p:normalViewPr>
  <p:slideViewPr>
    <p:cSldViewPr snapToGrid="0">
      <p:cViewPr>
        <p:scale>
          <a:sx n="88" d="100"/>
          <a:sy n="88" d="100"/>
        </p:scale>
        <p:origin x="2320" y="8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39316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13509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544497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8108034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778142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1478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65551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95919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820431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397470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62101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6918F2-5232-A14B-99AD-C166D4CBB86F}" type="datetimeFigureOut">
              <a:rPr kumimoji="1" lang="zh-CN" altLang="en-US" smtClean="0"/>
              <a:t>2022/9/19</a:t>
            </a:fld>
            <a:endParaRPr kumimoji="1"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363D3-91FD-3946-B17C-53CBCC1FCEB9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385371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T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>
            <a:extLst>
              <a:ext uri="{FF2B5EF4-FFF2-40B4-BE49-F238E27FC236}">
                <a16:creationId xmlns:a16="http://schemas.microsoft.com/office/drawing/2014/main" id="{4AF3B79E-AADF-0312-48EF-C5459D8E7573}"/>
              </a:ext>
            </a:extLst>
          </p:cNvPr>
          <p:cNvGrpSpPr/>
          <p:nvPr/>
        </p:nvGrpSpPr>
        <p:grpSpPr>
          <a:xfrm>
            <a:off x="969600" y="1852100"/>
            <a:ext cx="3718514" cy="3450725"/>
            <a:chOff x="2377486" y="2142386"/>
            <a:chExt cx="3718514" cy="3450725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7D4880B0-AD86-A560-0322-E8726CB96A62}"/>
                </a:ext>
              </a:extLst>
            </p:cNvPr>
            <p:cNvSpPr txBox="1"/>
            <p:nvPr/>
          </p:nvSpPr>
          <p:spPr>
            <a:xfrm rot="17936901">
              <a:off x="3590305" y="2543262"/>
              <a:ext cx="1099100" cy="379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SW480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212FA206-5DB0-5742-E985-2A78C0FCD38B}"/>
                </a:ext>
              </a:extLst>
            </p:cNvPr>
            <p:cNvSpPr txBox="1"/>
            <p:nvPr/>
          </p:nvSpPr>
          <p:spPr>
            <a:xfrm rot="17936901">
              <a:off x="3954496" y="2607826"/>
              <a:ext cx="988652" cy="379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HT29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3F00324A-2BE6-3BBE-9680-56252108B4CF}"/>
                </a:ext>
              </a:extLst>
            </p:cNvPr>
            <p:cNvSpPr txBox="1"/>
            <p:nvPr/>
          </p:nvSpPr>
          <p:spPr>
            <a:xfrm rot="17936901">
              <a:off x="4270462" y="2499279"/>
              <a:ext cx="1092966" cy="379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HCT</a:t>
              </a: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116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474B05F7-6C2C-459F-2417-FC789B32B7D1}"/>
                </a:ext>
              </a:extLst>
            </p:cNvPr>
            <p:cNvSpPr txBox="1"/>
            <p:nvPr/>
          </p:nvSpPr>
          <p:spPr>
            <a:xfrm rot="17936901">
              <a:off x="4660134" y="2607827"/>
              <a:ext cx="799062" cy="379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RKO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252FF3A8-3CDB-87D2-F2DA-E84C5F95C870}"/>
                </a:ext>
              </a:extLst>
            </p:cNvPr>
            <p:cNvSpPr txBox="1"/>
            <p:nvPr/>
          </p:nvSpPr>
          <p:spPr>
            <a:xfrm rot="17936901">
              <a:off x="5001618" y="2564834"/>
              <a:ext cx="834127" cy="379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DLD1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97B4E1E2-5191-9254-BF5C-A39EE0000944}"/>
                </a:ext>
              </a:extLst>
            </p:cNvPr>
            <p:cNvSpPr txBox="1"/>
            <p:nvPr/>
          </p:nvSpPr>
          <p:spPr>
            <a:xfrm rot="17936901">
              <a:off x="5316953" y="2543261"/>
              <a:ext cx="876219" cy="37918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LOVO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0DFF0B99-7494-7222-AD14-8195D9D9D725}"/>
                </a:ext>
              </a:extLst>
            </p:cNvPr>
            <p:cNvSpPr txBox="1"/>
            <p:nvPr/>
          </p:nvSpPr>
          <p:spPr>
            <a:xfrm>
              <a:off x="2377486" y="4851798"/>
              <a:ext cx="1508302" cy="379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IB:α-β-actin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D2926987-FA6A-3847-C5B1-59334F93D20B}"/>
                </a:ext>
              </a:extLst>
            </p:cNvPr>
            <p:cNvSpPr txBox="1"/>
            <p:nvPr/>
          </p:nvSpPr>
          <p:spPr>
            <a:xfrm>
              <a:off x="2377488" y="3745408"/>
              <a:ext cx="1508302" cy="379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zh-CN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 panose="020B0604020202020204" pitchFamily="34" charset="0"/>
                  <a:ea typeface="等线" panose="02010600030101010101" pitchFamily="2" charset="-122"/>
                  <a:cs typeface="Arial" panose="020B0604020202020204" pitchFamily="34" charset="0"/>
                </a:rPr>
                <a:t>IB:α-RHOT2</a:t>
              </a:r>
              <a:endParaRPr kumimoji="1" lang="zh-CN" alt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等线" panose="02010600030101010101" pitchFamily="2" charset="-122"/>
                <a:cs typeface="Arial" panose="020B0604020202020204" pitchFamily="34" charset="0"/>
              </a:endParaRPr>
            </a:p>
          </p:txBody>
        </p:sp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id="{EB31531F-6836-4875-46ED-FFC4064C501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0531" t="36328" r="31804" b="47227"/>
            <a:stretch/>
          </p:blipFill>
          <p:spPr>
            <a:xfrm>
              <a:off x="3298721" y="4611685"/>
              <a:ext cx="2797279" cy="981426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id="{39B35442-EDE7-AC1D-6297-E2E5584DFAF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38" t="38789" r="30303" b="35525"/>
            <a:stretch/>
          </p:blipFill>
          <p:spPr>
            <a:xfrm>
              <a:off x="3298720" y="2977209"/>
              <a:ext cx="2797280" cy="153285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grpSp>
        <p:nvGrpSpPr>
          <p:cNvPr id="17" name="组合 16">
            <a:extLst>
              <a:ext uri="{FF2B5EF4-FFF2-40B4-BE49-F238E27FC236}">
                <a16:creationId xmlns:a16="http://schemas.microsoft.com/office/drawing/2014/main" id="{455769CA-3602-5E7C-D6FB-E719AF0E4F82}"/>
              </a:ext>
            </a:extLst>
          </p:cNvPr>
          <p:cNvGrpSpPr/>
          <p:nvPr/>
        </p:nvGrpSpPr>
        <p:grpSpPr>
          <a:xfrm>
            <a:off x="5725233" y="1828614"/>
            <a:ext cx="2850070" cy="2351945"/>
            <a:chOff x="7268641" y="2278420"/>
            <a:chExt cx="2850070" cy="2351945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498D0713-7112-8A97-1081-D914C99C6F3F}"/>
                </a:ext>
              </a:extLst>
            </p:cNvPr>
            <p:cNvSpPr txBox="1"/>
            <p:nvPr/>
          </p:nvSpPr>
          <p:spPr>
            <a:xfrm rot="17872635">
              <a:off x="8768664" y="3078761"/>
              <a:ext cx="575320" cy="379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NC</a:t>
              </a:r>
              <a:endParaRPr kumimoji="1"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" name="直接连接符 3">
              <a:extLst>
                <a:ext uri="{FF2B5EF4-FFF2-40B4-BE49-F238E27FC236}">
                  <a16:creationId xmlns:a16="http://schemas.microsoft.com/office/drawing/2014/main" id="{C6DC0773-89C0-F1E0-9B83-8FCCDF960C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08220" y="2647490"/>
              <a:ext cx="1045350" cy="2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0435D460-3188-AEFC-F777-1543ECE590C5}"/>
                </a:ext>
              </a:extLst>
            </p:cNvPr>
            <p:cNvSpPr txBox="1"/>
            <p:nvPr/>
          </p:nvSpPr>
          <p:spPr>
            <a:xfrm rot="17936901">
              <a:off x="8730282" y="2847181"/>
              <a:ext cx="1476259" cy="379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si-RHOT2-1</a:t>
              </a:r>
              <a:endParaRPr kumimoji="1"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E3038D2B-DDE0-56A5-2197-697A6AE94ED7}"/>
                </a:ext>
              </a:extLst>
            </p:cNvPr>
            <p:cNvSpPr txBox="1"/>
            <p:nvPr/>
          </p:nvSpPr>
          <p:spPr>
            <a:xfrm>
              <a:off x="8856831" y="2278420"/>
              <a:ext cx="1126850" cy="379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000" dirty="0">
                  <a:solidFill>
                    <a:prstClr val="black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HT29</a:t>
              </a:r>
              <a:endParaRPr lang="zh-CN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FB543AB4-A52D-53F2-D7E1-F494E74080AE}"/>
                </a:ext>
              </a:extLst>
            </p:cNvPr>
            <p:cNvSpPr txBox="1"/>
            <p:nvPr/>
          </p:nvSpPr>
          <p:spPr>
            <a:xfrm rot="17844714">
              <a:off x="9077205" y="2850524"/>
              <a:ext cx="1444753" cy="3791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si-RHOT2-2</a:t>
              </a:r>
              <a:endParaRPr kumimoji="1"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2FA72079-5504-D2B5-5087-D62EF1C4E8C9}"/>
                </a:ext>
              </a:extLst>
            </p:cNvPr>
            <p:cNvSpPr txBox="1"/>
            <p:nvPr/>
          </p:nvSpPr>
          <p:spPr>
            <a:xfrm>
              <a:off x="7268641" y="3838153"/>
              <a:ext cx="1508300" cy="3797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zh-CN" sz="1000" dirty="0">
                  <a:latin typeface="Arial" panose="020B0604020202020204" pitchFamily="34" charset="0"/>
                  <a:cs typeface="Arial" panose="020B0604020202020204" pitchFamily="34" charset="0"/>
                </a:rPr>
                <a:t>IB:α-RHOT2</a:t>
              </a:r>
              <a:endParaRPr kumimoji="1" lang="zh-CN" altLang="en-US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4" name="图片 23">
              <a:extLst>
                <a:ext uri="{FF2B5EF4-FFF2-40B4-BE49-F238E27FC236}">
                  <a16:creationId xmlns:a16="http://schemas.microsoft.com/office/drawing/2014/main" id="{6C82A61C-C8B6-6F85-28A1-4D562AD240A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029" t="39297" r="35568" b="39825"/>
            <a:stretch/>
          </p:blipFill>
          <p:spPr>
            <a:xfrm>
              <a:off x="8306213" y="3384400"/>
              <a:ext cx="1812498" cy="124596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25" name="文本框 24">
            <a:extLst>
              <a:ext uri="{FF2B5EF4-FFF2-40B4-BE49-F238E27FC236}">
                <a16:creationId xmlns:a16="http://schemas.microsoft.com/office/drawing/2014/main" id="{E6819FBA-2894-DB96-C8C2-7F5ECD6A2BAF}"/>
              </a:ext>
            </a:extLst>
          </p:cNvPr>
          <p:cNvSpPr txBox="1"/>
          <p:nvPr/>
        </p:nvSpPr>
        <p:spPr>
          <a:xfrm>
            <a:off x="867134" y="1605356"/>
            <a:ext cx="153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Figure 4E</a:t>
            </a:r>
            <a:endParaRPr kumimoji="1" lang="zh-CN" altLang="en-US" dirty="0"/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C309CED7-3BCA-ACB2-8480-5D414D5D1A3D}"/>
              </a:ext>
            </a:extLst>
          </p:cNvPr>
          <p:cNvSpPr txBox="1"/>
          <p:nvPr/>
        </p:nvSpPr>
        <p:spPr>
          <a:xfrm>
            <a:off x="5828553" y="1605356"/>
            <a:ext cx="15362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zh-CN" dirty="0"/>
              <a:t>Figure 4F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446658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23</Words>
  <Application>Microsoft Macintosh PowerPoint</Application>
  <PresentationFormat>全屏显示(4:3)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主题​​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Microsoft Office User</dc:creator>
  <cp:lastModifiedBy>Microsoft Office User</cp:lastModifiedBy>
  <cp:revision>1</cp:revision>
  <dcterms:created xsi:type="dcterms:W3CDTF">2022-09-19T04:46:09Z</dcterms:created>
  <dcterms:modified xsi:type="dcterms:W3CDTF">2022-09-19T04:48:13Z</dcterms:modified>
</cp:coreProperties>
</file>